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7" r:id="rId2"/>
    <p:sldId id="258" r:id="rId3"/>
    <p:sldId id="261"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E61611AD-8A0D-4FBD-8C65-F7AE79D42D14}" type="datetimeFigureOut">
              <a:rPr lang="en-US" smtClean="0"/>
              <a:t>6/13/2012</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2FC3C44F-6D9B-47A3-ACA6-258BA790551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61611AD-8A0D-4FBD-8C65-F7AE79D42D14}" type="datetimeFigureOut">
              <a:rPr lang="en-US" smtClean="0"/>
              <a:t>6/13/2012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FC3C44F-6D9B-47A3-ACA6-258BA790551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E61611AD-8A0D-4FBD-8C65-F7AE79D42D14}" type="datetimeFigureOut">
              <a:rPr lang="en-US" smtClean="0"/>
              <a:t>6/13/2012</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2FC3C44F-6D9B-47A3-ACA6-258BA790551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61611AD-8A0D-4FBD-8C65-F7AE79D42D14}" type="datetimeFigureOut">
              <a:rPr lang="en-US" smtClean="0"/>
              <a:t>6/13/2012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FC3C44F-6D9B-47A3-ACA6-258BA790551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E61611AD-8A0D-4FBD-8C65-F7AE79D42D14}" type="datetimeFigureOut">
              <a:rPr lang="en-US" smtClean="0"/>
              <a:t>6/13/2012</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2FC3C44F-6D9B-47A3-ACA6-258BA790551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61611AD-8A0D-4FBD-8C65-F7AE79D42D14}" type="datetimeFigureOut">
              <a:rPr lang="en-US" smtClean="0"/>
              <a:t>6/13/2012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FC3C44F-6D9B-47A3-ACA6-258BA790551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61611AD-8A0D-4FBD-8C65-F7AE79D42D14}" type="datetimeFigureOut">
              <a:rPr lang="en-US" smtClean="0"/>
              <a:t>6/13/2012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2FC3C44F-6D9B-47A3-ACA6-258BA790551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61611AD-8A0D-4FBD-8C65-F7AE79D42D14}" type="datetimeFigureOut">
              <a:rPr lang="en-US" smtClean="0"/>
              <a:t>6/13/2012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2FC3C44F-6D9B-47A3-ACA6-258BA790551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E61611AD-8A0D-4FBD-8C65-F7AE79D42D14}" type="datetimeFigureOut">
              <a:rPr lang="en-US" smtClean="0"/>
              <a:t>6/13/2012</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2FC3C44F-6D9B-47A3-ACA6-258BA790551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61611AD-8A0D-4FBD-8C65-F7AE79D42D14}" type="datetimeFigureOut">
              <a:rPr lang="en-US" smtClean="0"/>
              <a:t>6/13/2012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FC3C44F-6D9B-47A3-ACA6-258BA790551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E61611AD-8A0D-4FBD-8C65-F7AE79D42D14}" type="datetimeFigureOut">
              <a:rPr lang="en-US" smtClean="0"/>
              <a:t>6/13/2012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FC3C44F-6D9B-47A3-ACA6-258BA7905517}"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E61611AD-8A0D-4FBD-8C65-F7AE79D42D14}" type="datetimeFigureOut">
              <a:rPr lang="en-US" smtClean="0"/>
              <a:t>6/13/2012</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2FC3C44F-6D9B-47A3-ACA6-258BA790551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espect 2.jpg"/>
          <p:cNvPicPr>
            <a:picLocks noChangeAspect="1"/>
          </p:cNvPicPr>
          <p:nvPr/>
        </p:nvPicPr>
        <p:blipFill>
          <a:blip r:embed="rId2" cstate="print"/>
          <a:stretch>
            <a:fillRect/>
          </a:stretch>
        </p:blipFill>
        <p:spPr>
          <a:xfrm>
            <a:off x="0" y="1828800"/>
            <a:ext cx="9144000" cy="5029200"/>
          </a:xfrm>
          <a:prstGeom prst="rect">
            <a:avLst/>
          </a:prstGeom>
        </p:spPr>
      </p:pic>
      <p:sp>
        <p:nvSpPr>
          <p:cNvPr id="3" name="TextBox 2"/>
          <p:cNvSpPr txBox="1"/>
          <p:nvPr/>
        </p:nvSpPr>
        <p:spPr>
          <a:xfrm>
            <a:off x="228600" y="0"/>
            <a:ext cx="4953000" cy="1754326"/>
          </a:xfrm>
          <a:prstGeom prst="rect">
            <a:avLst/>
          </a:prstGeom>
          <a:noFill/>
        </p:spPr>
        <p:txBody>
          <a:bodyPr wrap="square" rtlCol="0">
            <a:spAutoFit/>
          </a:bodyPr>
          <a:lstStyle/>
          <a:p>
            <a:r>
              <a:rPr lang="en-US" b="1" dirty="0" smtClean="0"/>
              <a:t>Title: Respect starts with you and I</a:t>
            </a:r>
          </a:p>
          <a:p>
            <a:endParaRPr lang="en-US" b="1" dirty="0" smtClean="0"/>
          </a:p>
          <a:p>
            <a:r>
              <a:rPr lang="en-US" b="1" dirty="0" smtClean="0"/>
              <a:t>Component 1: Creating an Environment of Respect and Rapport</a:t>
            </a:r>
          </a:p>
          <a:p>
            <a:endParaRPr lang="en-US" b="1" dirty="0" smtClean="0"/>
          </a:p>
          <a:p>
            <a:r>
              <a:rPr lang="en-US" b="1" dirty="0" smtClean="0"/>
              <a:t>Grade Level: 3-4 grades</a:t>
            </a:r>
            <a:endParaRPr lang="en-US"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0200" y="381000"/>
            <a:ext cx="3429000" cy="2057400"/>
          </a:xfrm>
        </p:spPr>
        <p:txBody>
          <a:bodyPr>
            <a:normAutofit/>
          </a:bodyPr>
          <a:lstStyle/>
          <a:p>
            <a:r>
              <a:rPr lang="en-US" sz="2000" dirty="0" smtClean="0"/>
              <a:t>Teacher interacts with students.</a:t>
            </a:r>
            <a:br>
              <a:rPr lang="en-US" sz="2000" dirty="0" smtClean="0"/>
            </a:br>
            <a:r>
              <a:rPr lang="en-US" sz="2000" dirty="0" smtClean="0"/>
              <a:t>Students interact with one another.</a:t>
            </a:r>
            <a:endParaRPr lang="en-US" sz="2000" dirty="0"/>
          </a:p>
        </p:txBody>
      </p:sp>
      <p:sp>
        <p:nvSpPr>
          <p:cNvPr id="3" name="Text Placeholder 2"/>
          <p:cNvSpPr>
            <a:spLocks noGrp="1"/>
          </p:cNvSpPr>
          <p:nvPr>
            <p:ph type="body" sz="half" idx="2"/>
          </p:nvPr>
        </p:nvSpPr>
        <p:spPr>
          <a:xfrm>
            <a:off x="5389098" y="3283634"/>
            <a:ext cx="3429000" cy="2431366"/>
          </a:xfrm>
        </p:spPr>
        <p:txBody>
          <a:bodyPr>
            <a:normAutofit lnSpcReduction="10000"/>
          </a:bodyPr>
          <a:lstStyle/>
          <a:p>
            <a:r>
              <a:rPr lang="en-US" b="1" dirty="0" smtClean="0"/>
              <a:t>This idea </a:t>
            </a:r>
            <a:r>
              <a:rPr lang="en-US" b="1" dirty="0" smtClean="0"/>
              <a:t>is to </a:t>
            </a:r>
            <a:r>
              <a:rPr lang="en-US" b="1" dirty="0" smtClean="0"/>
              <a:t>teach the students the importance of respect in our classroom and to have the students know respect starts with politeness. Respect can be divided into three categories which are not interrupting, tone of voice, and choice of words. The relationship of the idea to component 1 which focuses on respect in the classroom it intended to have the students recognize how to be respectful and know they have a classroom where they will be respected</a:t>
            </a:r>
            <a:endParaRPr lang="en-US" dirty="0"/>
          </a:p>
        </p:txBody>
      </p:sp>
      <p:pic>
        <p:nvPicPr>
          <p:cNvPr id="7" name="Picture Placeholder 6" descr="respect 4.jpg"/>
          <p:cNvPicPr>
            <a:picLocks noGrp="1" noChangeAspect="1"/>
          </p:cNvPicPr>
          <p:nvPr>
            <p:ph type="pic" idx="1"/>
          </p:nvPr>
        </p:nvPicPr>
        <p:blipFill>
          <a:blip r:embed="rId2" cstate="print"/>
          <a:srcRect t="12620" b="12620"/>
          <a:stretch>
            <a:fillRect/>
          </a:stretch>
        </p:blipFill>
        <p:spPr>
          <a:xfrm>
            <a:off x="609600" y="990600"/>
            <a:ext cx="4206240" cy="4343400"/>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bring respect into the classroom?</a:t>
            </a:r>
            <a:endParaRPr lang="en-US" dirty="0"/>
          </a:p>
        </p:txBody>
      </p:sp>
      <p:sp>
        <p:nvSpPr>
          <p:cNvPr id="3" name="Content Placeholder 2"/>
          <p:cNvSpPr>
            <a:spLocks noGrp="1"/>
          </p:cNvSpPr>
          <p:nvPr>
            <p:ph sz="half" idx="1"/>
          </p:nvPr>
        </p:nvSpPr>
        <p:spPr/>
        <p:txBody>
          <a:bodyPr>
            <a:normAutofit fontScale="25000" lnSpcReduction="20000"/>
          </a:bodyPr>
          <a:lstStyle/>
          <a:p>
            <a:r>
              <a:rPr lang="en-US" sz="4400" b="1" dirty="0" smtClean="0"/>
              <a:t>I would </a:t>
            </a:r>
            <a:r>
              <a:rPr lang="en-US" sz="4400" b="1" dirty="0" smtClean="0"/>
              <a:t>use the idea so I know how to respect my students and how to talk to them when they are not being respectful to me or their classmates. I can use this idea throughout the school year but I would focus on in forcing the rule of respect in the first week of school. The idea will allow my classroom to a respectful environment for the students and me. This idea allows the students to practice respect towards adult and the students will learn to respect each other. If the students learn respect for me, other adults and their classmate the students will naturally learn to respect everyone in their life. In the first week of school I would begin each day with the students thinking of words they feel mean respect or rules that they think will help our classroom stay a respectful environment. Having the students come up with the words and rules I feel it will give the student a sense of ownership in the classroom. If the students come up with the rules and words I think they are more likely to follow their rules then me telling them this are the rules of the classroom respect them. At the end of the first week we will pick five words and five rules for the classroom to follow for the whole year. With these words and rules we will create a respect wall in the classroom that will help the students remember to be respectful. If a student is not being respectful I will have them walk over to our respect wall and pick out a rule or word that might be helpful to them in the situation they are having.</a:t>
            </a:r>
          </a:p>
          <a:p>
            <a:endParaRPr lang="en-US" dirty="0"/>
          </a:p>
        </p:txBody>
      </p:sp>
      <p:sp>
        <p:nvSpPr>
          <p:cNvPr id="4" name="Content Placeholder 3"/>
          <p:cNvSpPr>
            <a:spLocks noGrp="1"/>
          </p:cNvSpPr>
          <p:nvPr>
            <p:ph sz="half" idx="2"/>
          </p:nvPr>
        </p:nvSpPr>
        <p:spPr>
          <a:xfrm>
            <a:off x="4178808" y="1600200"/>
            <a:ext cx="3520440" cy="4525963"/>
          </a:xfrm>
        </p:spPr>
        <p:txBody>
          <a:bodyPr>
            <a:noAutofit/>
          </a:bodyPr>
          <a:lstStyle/>
          <a:p>
            <a:pPr>
              <a:buNone/>
            </a:pPr>
            <a:r>
              <a:rPr lang="en-US" sz="1400" b="1" dirty="0" smtClean="0"/>
              <a:t>     IS IT WORKING?</a:t>
            </a:r>
          </a:p>
          <a:p>
            <a:pPr>
              <a:buNone/>
            </a:pPr>
            <a:endParaRPr lang="en-US" sz="1400" b="1" dirty="0" smtClean="0"/>
          </a:p>
          <a:p>
            <a:r>
              <a:rPr lang="en-US" sz="1400" b="1" dirty="0" smtClean="0"/>
              <a:t>At the </a:t>
            </a:r>
            <a:r>
              <a:rPr lang="en-US" sz="1400" b="1" dirty="0" smtClean="0"/>
              <a:t>end of the first month I will evaluate the students on how they are following the rules and using the words that we came up with as a classroom. I will know this idea is working when I observe the students respecting the students, me and other members of the school. I will be able to physical tell if this is a successful idea by how the students act inside and outside of the </a:t>
            </a:r>
            <a:r>
              <a:rPr lang="en-US" sz="1400" b="1" dirty="0" smtClean="0"/>
              <a:t>classroom and </a:t>
            </a:r>
            <a:r>
              <a:rPr lang="en-US" sz="1400" b="1" dirty="0" smtClean="0"/>
              <a:t>other members of the school. I will be able to physical tell if this is a successful idea by how the students act inside and outside of the </a:t>
            </a:r>
            <a:r>
              <a:rPr lang="en-US" sz="1400" b="1" dirty="0" smtClean="0"/>
              <a:t>classroom</a:t>
            </a:r>
            <a:endParaRPr lang="en-US" sz="14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7262</TotalTime>
  <Words>534</Words>
  <Application>Microsoft Office PowerPoint</Application>
  <PresentationFormat>On-screen Show (4:3)</PresentationFormat>
  <Paragraphs>12</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Opulent</vt:lpstr>
      <vt:lpstr>Slide 1</vt:lpstr>
      <vt:lpstr>Teacher interacts with students. Students interact with one another.</vt:lpstr>
      <vt:lpstr>How to bring respect into the classroom?</vt:lpstr>
    </vt:vector>
  </TitlesOfParts>
  <Company>Drexel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Angie</dc:creator>
  <cp:lastModifiedBy>Angie</cp:lastModifiedBy>
  <cp:revision>2</cp:revision>
  <dcterms:created xsi:type="dcterms:W3CDTF">2012-06-13T17:31:38Z</dcterms:created>
  <dcterms:modified xsi:type="dcterms:W3CDTF">2012-06-18T18:34:10Z</dcterms:modified>
</cp:coreProperties>
</file>